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1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35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2021/4/19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2021/4/19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2021/4/19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2021/4/19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2021/4/19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2021/4/19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2021/4/19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Summary of the proposed molecular mechanisms underlying the protective influence of hypoxic conditioning in MS. </a:t>
            </a:r>
          </a:p>
        </p:txBody>
      </p:sp>
      <p:sp>
        <p:nvSpPr>
          <p:cNvPr id="6" name="矩形 5"/>
          <p:cNvSpPr/>
          <p:nvPr/>
        </p:nvSpPr>
        <p:spPr>
          <a:xfrm>
            <a:off x="900853" y="6247263"/>
            <a:ext cx="72337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Halder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and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Milner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2021;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4(1):3-14.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152095D-F263-DE40-BC05-DCAAA50A57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853" y="1436808"/>
            <a:ext cx="7655169" cy="430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31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64</cp:revision>
  <dcterms:created xsi:type="dcterms:W3CDTF">2018-02-11T19:11:44Z</dcterms:created>
  <dcterms:modified xsi:type="dcterms:W3CDTF">2021-04-19T16:12:23Z</dcterms:modified>
</cp:coreProperties>
</file>