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Summary of the proposed molecular mechanisms underlying the protective influence of hypoxic conditioning in MS.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Halder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Milner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4(1):3-14.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52095D-F263-DE40-BC05-DCAAA50A5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853" y="1436808"/>
            <a:ext cx="7655169" cy="430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64</cp:revision>
  <dcterms:created xsi:type="dcterms:W3CDTF">2018-02-11T19:11:44Z</dcterms:created>
  <dcterms:modified xsi:type="dcterms:W3CDTF">2021-04-19T16:12:23Z</dcterms:modified>
</cp:coreProperties>
</file>