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21/1/16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/>
              <a:t>Pathological hallmarks and biomarkers in Alzheimer's disease (AD): an overview. Arrows represent activation of cellular mediators; IL-1: interleukin -1; IL-6: interleukin-6; IL-18: interleukin-18; TNF-α: tumor necrosis factor alpha; TGF-β: transforming growth factor beta; Aβ: amyloid beta; P-tau: phosphorylated tau; T-tau: total tau; NFT: neurofibrillary tangles: </a:t>
            </a:r>
            <a:r>
              <a:rPr lang="en-US" altLang="zh-CN" sz="1400" dirty="0" err="1"/>
              <a:t>Tregs</a:t>
            </a:r>
            <a:r>
              <a:rPr lang="en-US" altLang="zh-CN" sz="1400" dirty="0"/>
              <a:t>: T-regulatory cells. </a:t>
            </a:r>
            <a:endParaRPr lang="en-US" altLang="zh-CN" sz="1400" dirty="0"/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just"/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Girishkumar</a:t>
            </a:r>
            <a:r>
              <a:rPr lang="en-US" altLang="zh-CN" sz="1400" dirty="0">
                <a:latin typeface="Arial"/>
                <a:cs typeface="Arial"/>
              </a:rPr>
              <a:t> </a:t>
            </a:r>
            <a:r>
              <a:rPr lang="en-US" altLang="zh-CN" sz="1400" dirty="0" err="1">
                <a:latin typeface="Arial"/>
                <a:cs typeface="Arial"/>
              </a:rPr>
              <a:t>Sivakumar</a:t>
            </a:r>
            <a:r>
              <a:rPr lang="en-US" altLang="zh-CN" sz="1400" dirty="0">
                <a:latin typeface="Arial"/>
                <a:cs typeface="Arial"/>
              </a:rPr>
              <a:t> </a:t>
            </a:r>
            <a:r>
              <a:rPr lang="zh-CN" altLang="en-US" sz="14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CHS" sz="1400" dirty="0">
                <a:latin typeface="Arial"/>
                <a:cs typeface="Arial"/>
              </a:rPr>
              <a:t>,</a:t>
            </a:r>
            <a:r>
              <a:rPr lang="zh-CH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2020;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(</a:t>
            </a:r>
            <a:r>
              <a:rPr lang="en-US" altLang="zh-CN" sz="1400" dirty="0">
                <a:latin typeface="Arial"/>
                <a:cs typeface="Arial"/>
              </a:rPr>
              <a:t>6)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en-US" altLang="zh-CN" sz="1400" dirty="0" smtClean="0">
                <a:latin typeface="Arial"/>
                <a:cs typeface="Arial"/>
              </a:rPr>
              <a:t>xxx-xxx</a:t>
            </a:r>
            <a:r>
              <a:rPr lang="en-US" altLang="zh-CN" sz="1400" dirty="0" smtClean="0">
                <a:latin typeface="Arial"/>
                <a:cs typeface="Arial"/>
              </a:rPr>
              <a:t>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CM-0036-20-R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931" y="1524970"/>
            <a:ext cx="4548794" cy="43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116</Words>
  <Application>Microsoft Macintosh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俊萱 吕</cp:lastModifiedBy>
  <cp:revision>47</cp:revision>
  <dcterms:created xsi:type="dcterms:W3CDTF">2018-02-11T19:11:44Z</dcterms:created>
  <dcterms:modified xsi:type="dcterms:W3CDTF">2021-01-17T03:19:11Z</dcterms:modified>
</cp:coreProperties>
</file>