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74" d="100"/>
          <a:sy n="74" d="100"/>
        </p:scale>
        <p:origin x="-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Pasquale </a:t>
            </a:r>
            <a:r>
              <a:rPr lang="en-US" altLang="zh-CN" sz="1400" dirty="0" err="1">
                <a:latin typeface="Arial"/>
                <a:cs typeface="Arial"/>
              </a:rPr>
              <a:t>Pagliaro</a:t>
            </a:r>
            <a:r>
              <a:rPr lang="en-US" altLang="zh-CN" sz="1400" dirty="0">
                <a:latin typeface="Arial"/>
                <a:cs typeface="Arial"/>
              </a:rPr>
              <a:t> </a:t>
            </a:r>
            <a:r>
              <a:rPr lang="zh-CN" altLang="en-US" sz="14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CHS" sz="1400" dirty="0">
                <a:latin typeface="Arial"/>
                <a:cs typeface="Arial"/>
              </a:rPr>
              <a:t>,</a:t>
            </a:r>
            <a:r>
              <a:rPr lang="zh-CH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2020;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</a:t>
            </a:r>
            <a:r>
              <a:rPr lang="en-US" altLang="zh-CN" sz="1400" dirty="0" smtClean="0">
                <a:latin typeface="Arial"/>
                <a:cs typeface="Arial"/>
              </a:rPr>
              <a:t>(</a:t>
            </a:r>
            <a:r>
              <a:rPr lang="en-US" altLang="zh-CN" sz="1400" dirty="0">
                <a:latin typeface="Arial"/>
                <a:cs typeface="Arial"/>
              </a:rPr>
              <a:t>6)</a:t>
            </a:r>
            <a:r>
              <a:rPr lang="en-US" altLang="zh-CN" sz="1400" dirty="0" smtClean="0">
                <a:latin typeface="Arial"/>
                <a:cs typeface="Arial"/>
              </a:rPr>
              <a:t>:xxx-xxx.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2" name="图片 1" descr="Tab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115" y="322155"/>
            <a:ext cx="6456928" cy="575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</Words>
  <Application>Microsoft Macintosh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俊萱 吕</cp:lastModifiedBy>
  <cp:revision>51</cp:revision>
  <dcterms:created xsi:type="dcterms:W3CDTF">2018-02-11T19:11:44Z</dcterms:created>
  <dcterms:modified xsi:type="dcterms:W3CDTF">2021-01-17T04:37:26Z</dcterms:modified>
</cp:coreProperties>
</file>