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8/13/22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Turan</a:t>
            </a:r>
            <a:r>
              <a:rPr lang="en-US" altLang="zh-CN" sz="1400" dirty="0">
                <a:latin typeface="Arial"/>
                <a:cs typeface="Arial"/>
              </a:rPr>
              <a:t>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2022;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5(2):51-58.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3B359A-4683-234B-B493-F8D5F9B86E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300" y="1416050"/>
            <a:ext cx="6629400" cy="402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14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83</cp:revision>
  <dcterms:created xsi:type="dcterms:W3CDTF">2018-02-11T19:11:44Z</dcterms:created>
  <dcterms:modified xsi:type="dcterms:W3CDTF">2022-08-13T04:46:46Z</dcterms:modified>
</cp:coreProperties>
</file>