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21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19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6/2/25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2025/6/2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1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23291" y="6247263"/>
            <a:ext cx="64113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Yang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al.; 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2024;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7(2): 62-68.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3DEFD63-4F8C-7342-8407-F74EE15150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3291" y="1302693"/>
            <a:ext cx="5802133" cy="421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131</cp:revision>
  <dcterms:created xsi:type="dcterms:W3CDTF">2018-02-11T19:11:44Z</dcterms:created>
  <dcterms:modified xsi:type="dcterms:W3CDTF">2025-06-02T16:32:49Z</dcterms:modified>
</cp:coreProperties>
</file>