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27"/>
    <p:restoredTop sz="94599"/>
  </p:normalViewPr>
  <p:slideViewPr>
    <p:cSldViewPr snapToGrid="0" snapToObjects="1">
      <p:cViewPr varScale="1">
        <p:scale>
          <a:sx n="74" d="100"/>
          <a:sy n="74" d="100"/>
        </p:scale>
        <p:origin x="-2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kumimoji="1"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783690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52673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1" lang="zh-CN" altLang="en-US"/>
              <a:t>单击此处编辑母版标题样式</a:t>
            </a:r>
          </a:p>
        </p:txBody>
      </p:sp>
      <p:sp>
        <p:nvSpPr>
          <p:cNvPr id="3" name="竖排文本占位符 2"/>
          <p:cNvSpPr>
            <a:spLocks noGrp="1"/>
          </p:cNvSpPr>
          <p:nvPr>
            <p:ph type="body" orient="vert" idx="1"/>
          </p:nvPr>
        </p:nvSpPr>
        <p:spPr>
          <a:xfrm>
            <a:off x="457200" y="274638"/>
            <a:ext cx="6019800" cy="5851525"/>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9303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77886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kumimoji="1"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2276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86416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1"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995596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41037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57882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kumimoji="1"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83349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kumimoji="1"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21/1/20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1097962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D25F7-7A56-914C-8662-8ACAE45D2669}" type="datetimeFigureOut">
              <a:rPr kumimoji="1" lang="zh-CN" altLang="en-US" smtClean="0"/>
              <a:t>21/1/20</a:t>
            </a:fld>
            <a:endParaRPr kumimoji="1"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349679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87977" y="430479"/>
            <a:ext cx="7968045" cy="2246769"/>
          </a:xfrm>
          <a:prstGeom prst="rect">
            <a:avLst/>
          </a:prstGeom>
        </p:spPr>
        <p:txBody>
          <a:bodyPr wrap="square">
            <a:spAutoFit/>
          </a:bodyPr>
          <a:lstStyle/>
          <a:p>
            <a:r>
              <a:rPr lang="en-US" altLang="zh-CN" sz="1400" dirty="0">
                <a:latin typeface="Arial"/>
                <a:cs typeface="Arial"/>
              </a:rPr>
              <a:t>Figure </a:t>
            </a:r>
            <a:r>
              <a:rPr lang="en-US" altLang="zh-CN" sz="1400" dirty="0" smtClean="0">
                <a:latin typeface="Arial"/>
                <a:cs typeface="Arial"/>
              </a:rPr>
              <a:t>2. </a:t>
            </a:r>
            <a:r>
              <a:rPr lang="en-US" altLang="zh-CN" sz="1400" dirty="0" smtClean="0">
                <a:latin typeface="Arial"/>
                <a:cs typeface="Arial"/>
              </a:rPr>
              <a:t>Treatment </a:t>
            </a:r>
            <a:r>
              <a:rPr lang="en-US" altLang="zh-CN" sz="1400" dirty="0">
                <a:latin typeface="Arial"/>
                <a:cs typeface="Arial"/>
              </a:rPr>
              <a:t>possibilities in pulmonary hypertension related to left heart disease. In pulmonary hypertension due to left heart disease (PH-LHD) the treatment possibilities are related to the cause of PH-LHD. Etiology dependent correction, heart failure treatment optimization and appropriate rhythm control are independent from the initial cause of PH-LHD. However further steps as mitral / tricuspid regurgitation correction (if appropriate and possible) and referral for left ventricle assist device (LVAD) implantation or orthotropic heart transplantation (OHT) should be individualized but are also related to the initial cause of PH-LH. </a:t>
            </a:r>
            <a:endParaRPr lang="en-US" altLang="zh-CN" sz="1400" dirty="0">
              <a:latin typeface="Arial"/>
              <a:cs typeface="Arial"/>
            </a:endParaRPr>
          </a:p>
          <a:p>
            <a:pPr algn="just"/>
            <a:endParaRPr lang="en-US" altLang="zh-CN" sz="1400" dirty="0">
              <a:latin typeface="Arial"/>
              <a:cs typeface="Arial"/>
            </a:endParaRPr>
          </a:p>
          <a:p>
            <a:pPr algn="just"/>
            <a:r>
              <a:rPr lang="en-US" altLang="zh-CN" sz="1400" dirty="0">
                <a:latin typeface="Arial"/>
                <a:cs typeface="Arial"/>
              </a:rPr>
              <a:t>  </a:t>
            </a:r>
          </a:p>
          <a:p>
            <a:pPr algn="just"/>
            <a:r>
              <a:rPr lang="zh-CN" altLang="en-US" sz="1400" dirty="0">
                <a:latin typeface="Arial" panose="020B0604020202020204" pitchFamily="34" charset="0"/>
                <a:cs typeface="Arial" panose="020B0604020202020204" pitchFamily="34" charset="0"/>
              </a:rPr>
              <a:t> </a:t>
            </a:r>
            <a:endParaRPr lang="en-US" altLang="zh-CN" sz="1400" dirty="0">
              <a:latin typeface="Arial" panose="020B0604020202020204" pitchFamily="34" charset="0"/>
              <a:cs typeface="Arial" panose="020B0604020202020204" pitchFamily="34" charset="0"/>
            </a:endParaRPr>
          </a:p>
        </p:txBody>
      </p:sp>
      <p:sp>
        <p:nvSpPr>
          <p:cNvPr id="6" name="矩形 5"/>
          <p:cNvSpPr/>
          <p:nvPr/>
        </p:nvSpPr>
        <p:spPr>
          <a:xfrm>
            <a:off x="783546" y="6075191"/>
            <a:ext cx="7339374" cy="307777"/>
          </a:xfrm>
          <a:prstGeom prst="rect">
            <a:avLst/>
          </a:prstGeom>
        </p:spPr>
        <p:txBody>
          <a:bodyPr wrap="square">
            <a:spAutoFit/>
          </a:bodyPr>
          <a:lstStyle/>
          <a:p>
            <a:pPr algn="just"/>
            <a:r>
              <a:rPr lang="pl-PL" altLang="zh-CN" sz="1400" dirty="0">
                <a:latin typeface="Arial"/>
                <a:cs typeface="Arial"/>
              </a:rPr>
              <a:t>Przemysław Leszek </a:t>
            </a:r>
            <a:r>
              <a:rPr lang="en-US" altLang="zh-CN" sz="1400" dirty="0" smtClean="0">
                <a:latin typeface="Arial"/>
                <a:cs typeface="Arial"/>
              </a:rPr>
              <a:t> </a:t>
            </a:r>
            <a:r>
              <a:rPr lang="zh-CN" altLang="en-US" sz="1400" dirty="0" smtClean="0">
                <a:solidFill>
                  <a:srgbClr val="000000"/>
                </a:solidFill>
                <a:latin typeface="Arial"/>
                <a:ea typeface="Calibri" panose="020F0502020204030204" pitchFamily="34" charset="0"/>
                <a:cs typeface="Arial"/>
              </a:rPr>
              <a:t> </a:t>
            </a:r>
            <a:r>
              <a:rPr lang="en-US" altLang="zh-CN" sz="1400" dirty="0">
                <a:solidFill>
                  <a:srgbClr val="000000"/>
                </a:solidFill>
                <a:latin typeface="Arial" panose="020B0604020202020204" pitchFamily="34" charset="0"/>
                <a:ea typeface="Calibri" panose="020F0502020204030204" pitchFamily="34" charset="0"/>
              </a:rPr>
              <a:t>et</a:t>
            </a:r>
            <a:r>
              <a:rPr lang="zh-CN" altLang="en-US" sz="1400" dirty="0">
                <a:solidFill>
                  <a:srgbClr val="000000"/>
                </a:solidFill>
                <a:latin typeface="Arial" panose="020B0604020202020204" pitchFamily="34" charset="0"/>
                <a:ea typeface="Calibri" panose="020F0502020204030204" pitchFamily="34" charset="0"/>
              </a:rPr>
              <a:t> </a:t>
            </a:r>
            <a:r>
              <a:rPr lang="en-US" altLang="zh-CN" sz="1400" dirty="0">
                <a:solidFill>
                  <a:srgbClr val="000000"/>
                </a:solidFill>
                <a:latin typeface="Arial" panose="020B0604020202020204" pitchFamily="34" charset="0"/>
                <a:ea typeface="Calibri" panose="020F0502020204030204" pitchFamily="34" charset="0"/>
              </a:rPr>
              <a:t>al.</a:t>
            </a:r>
            <a:r>
              <a:rPr lang="en-US" altLang="zh-CHS" sz="1400" dirty="0">
                <a:latin typeface="Arial"/>
                <a:cs typeface="Arial"/>
              </a:rPr>
              <a:t>,</a:t>
            </a:r>
            <a:r>
              <a:rPr lang="zh-CHS" altLang="en-US" sz="1400" dirty="0">
                <a:latin typeface="Arial"/>
                <a:cs typeface="Arial"/>
              </a:rPr>
              <a:t> </a:t>
            </a:r>
            <a:r>
              <a:rPr lang="en-US" altLang="zh-CN" sz="1400" dirty="0">
                <a:latin typeface="Arial"/>
                <a:cs typeface="Arial"/>
              </a:rPr>
              <a:t>Conditioning</a:t>
            </a:r>
            <a:r>
              <a:rPr lang="zh-CN" altLang="en-US" sz="1400" dirty="0">
                <a:latin typeface="Arial"/>
                <a:cs typeface="Arial"/>
              </a:rPr>
              <a:t> </a:t>
            </a:r>
            <a:r>
              <a:rPr lang="en-US" altLang="zh-CN" sz="1400" dirty="0">
                <a:latin typeface="Arial"/>
                <a:cs typeface="Arial"/>
              </a:rPr>
              <a:t>Medicine</a:t>
            </a:r>
            <a:r>
              <a:rPr lang="zh-CN" altLang="en-US" sz="1400" dirty="0">
                <a:latin typeface="Arial"/>
                <a:cs typeface="Arial"/>
              </a:rPr>
              <a:t> </a:t>
            </a:r>
            <a:r>
              <a:rPr lang="en-US" altLang="zh-CN" sz="1400" dirty="0" smtClean="0">
                <a:latin typeface="Arial"/>
                <a:cs typeface="Arial"/>
              </a:rPr>
              <a:t>2020;</a:t>
            </a:r>
            <a:r>
              <a:rPr lang="zh-CN" altLang="en-US" sz="1400" dirty="0" smtClean="0">
                <a:latin typeface="Arial"/>
                <a:cs typeface="Arial"/>
              </a:rPr>
              <a:t> </a:t>
            </a:r>
            <a:r>
              <a:rPr lang="en-US" altLang="zh-CN" sz="1400" dirty="0">
                <a:latin typeface="Arial"/>
                <a:cs typeface="Arial"/>
              </a:rPr>
              <a:t>3</a:t>
            </a:r>
            <a:r>
              <a:rPr lang="en-US" altLang="zh-CN" sz="1400" dirty="0" smtClean="0">
                <a:latin typeface="Arial"/>
                <a:cs typeface="Arial"/>
              </a:rPr>
              <a:t>(</a:t>
            </a:r>
            <a:r>
              <a:rPr lang="en-US" altLang="zh-CN" sz="1400" dirty="0">
                <a:latin typeface="Arial"/>
                <a:cs typeface="Arial"/>
              </a:rPr>
              <a:t>6)</a:t>
            </a:r>
            <a:r>
              <a:rPr lang="en-US" altLang="zh-CN" sz="1400" dirty="0" smtClean="0">
                <a:latin typeface="Arial"/>
                <a:cs typeface="Arial"/>
              </a:rPr>
              <a:t>:xxx-xxx.</a:t>
            </a:r>
            <a:endParaRPr lang="zh-CN" altLang="en-US" sz="1400" dirty="0">
              <a:latin typeface="Arial"/>
              <a:cs typeface="Arial"/>
            </a:endParaRPr>
          </a:p>
        </p:txBody>
      </p:sp>
      <p:pic>
        <p:nvPicPr>
          <p:cNvPr id="2" name="图片 1" descr="CM-0031-20-REV Figure 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7283" y="2113177"/>
            <a:ext cx="6642380" cy="3736339"/>
          </a:xfrm>
          <a:prstGeom prst="rect">
            <a:avLst/>
          </a:prstGeom>
        </p:spPr>
      </p:pic>
    </p:spTree>
    <p:extLst>
      <p:ext uri="{BB962C8B-B14F-4D97-AF65-F5344CB8AC3E}">
        <p14:creationId xmlns:p14="http://schemas.microsoft.com/office/powerpoint/2010/main" val="1526692701"/>
      </p:ext>
    </p:extLst>
  </p:cSld>
  <p:clrMapOvr>
    <a:masterClrMapping/>
  </p:clrMapOvr>
</p:sld>
</file>

<file path=ppt/theme/theme1.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TotalTime>
  <Words>131</Words>
  <Application>Microsoft Macintosh PowerPoint</Application>
  <PresentationFormat>全屏显示(4:3)</PresentationFormat>
  <Paragraphs>5</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主题</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Xiaoyan Jiang</dc:creator>
  <cp:lastModifiedBy>俊萱 吕</cp:lastModifiedBy>
  <cp:revision>53</cp:revision>
  <dcterms:created xsi:type="dcterms:W3CDTF">2018-02-11T19:11:44Z</dcterms:created>
  <dcterms:modified xsi:type="dcterms:W3CDTF">2021-01-20T15:58:46Z</dcterms:modified>
</cp:coreProperties>
</file>