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79"/>
    <p:restoredTop sz="94611"/>
  </p:normalViewPr>
  <p:slideViewPr>
    <p:cSldViewPr snapToGrid="0" snapToObjects="1">
      <p:cViewPr varScale="1">
        <p:scale>
          <a:sx n="110" d="100"/>
          <a:sy n="110" d="100"/>
        </p:scale>
        <p:origin x="146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3/15/22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2022/3/15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Key factors that may affect the cardioprotective effect of melatonin.</a:t>
            </a:r>
          </a:p>
        </p:txBody>
      </p:sp>
      <p:sp>
        <p:nvSpPr>
          <p:cNvPr id="6" name="矩形 5"/>
          <p:cNvSpPr/>
          <p:nvPr/>
        </p:nvSpPr>
        <p:spPr>
          <a:xfrm>
            <a:off x="1219199" y="6247263"/>
            <a:ext cx="69154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Lourens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Hans" sz="1400" dirty="0">
                <a:latin typeface="Arial"/>
                <a:cs typeface="Arial"/>
              </a:rPr>
              <a:t>et al</a:t>
            </a:r>
            <a:r>
              <a:rPr lang="en-US" altLang="zh-CN" sz="1400" dirty="0">
                <a:latin typeface="Arial"/>
                <a:cs typeface="Arial"/>
              </a:rPr>
              <a:t>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2021;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4(6):271-279.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D7E1FB-1B33-664C-B393-03B051295E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4598" y="1652954"/>
            <a:ext cx="4454804" cy="355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27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80</cp:revision>
  <dcterms:created xsi:type="dcterms:W3CDTF">2018-02-11T19:11:44Z</dcterms:created>
  <dcterms:modified xsi:type="dcterms:W3CDTF">2022-03-15T19:18:55Z</dcterms:modified>
</cp:coreProperties>
</file>