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Dietary Restriction and Epigenetics. 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Gavin Yong-Quan 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2(6):300-310.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C7B2BB-0995-3B4E-A020-84311FE215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28" b="4912"/>
          <a:stretch/>
        </p:blipFill>
        <p:spPr>
          <a:xfrm>
            <a:off x="1878475" y="1252553"/>
            <a:ext cx="5149516" cy="43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46</cp:revision>
  <dcterms:created xsi:type="dcterms:W3CDTF">2018-02-11T19:11:44Z</dcterms:created>
  <dcterms:modified xsi:type="dcterms:W3CDTF">2020-01-06T21:56:03Z</dcterms:modified>
</cp:coreProperties>
</file>