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91" y="6247263"/>
            <a:ext cx="641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Epstein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al.; 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2024;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7(2): 48-61.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B60D6-CE2E-F94B-8F51-19B75920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89" y="1336431"/>
            <a:ext cx="6133219" cy="39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129</cp:revision>
  <dcterms:created xsi:type="dcterms:W3CDTF">2018-02-11T19:11:44Z</dcterms:created>
  <dcterms:modified xsi:type="dcterms:W3CDTF">2025-06-02T16:30:50Z</dcterms:modified>
</cp:coreProperties>
</file>