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2025/6/2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3291" y="6247263"/>
            <a:ext cx="6411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Epstein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al.; 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2024;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7(2): 48-61.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62A600-41E9-B74F-ACDA-1E86549F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660" y="794800"/>
            <a:ext cx="5053277" cy="49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129</cp:revision>
  <dcterms:created xsi:type="dcterms:W3CDTF">2018-02-11T19:11:44Z</dcterms:created>
  <dcterms:modified xsi:type="dcterms:W3CDTF">2025-06-02T16:30:29Z</dcterms:modified>
</cp:coreProperties>
</file>