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3/15/22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Potential circadian factors and mimics that affect cardiovascular clinical outcomes.</a:t>
            </a: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Ko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Hans" sz="1400" dirty="0">
                <a:latin typeface="Arial"/>
                <a:cs typeface="Arial"/>
              </a:rPr>
              <a:t>et al</a:t>
            </a:r>
            <a:r>
              <a:rPr lang="en-US" altLang="zh-CN" sz="1400" dirty="0">
                <a:latin typeface="Arial"/>
                <a:cs typeface="Arial"/>
              </a:rPr>
              <a:t>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4(6):262-270.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54A143-6626-144A-90D9-96E99CC684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2279650"/>
            <a:ext cx="5943600" cy="229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27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80</cp:revision>
  <dcterms:created xsi:type="dcterms:W3CDTF">2018-02-11T19:11:44Z</dcterms:created>
  <dcterms:modified xsi:type="dcterms:W3CDTF">2022-03-15T18:59:17Z</dcterms:modified>
</cp:coreProperties>
</file>