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27"/>
    <p:restoredTop sz="94599"/>
  </p:normalViewPr>
  <p:slideViewPr>
    <p:cSldViewPr snapToGrid="0" snapToObjects="1">
      <p:cViewPr varScale="1">
        <p:scale>
          <a:sx n="74" d="100"/>
          <a:sy n="74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21/1/20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783546" y="6195485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Jasper Chua </a:t>
            </a:r>
            <a:r>
              <a:rPr lang="zh-CN" altLang="en-US" sz="1400" dirty="0" smtClean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CHS" sz="1400" dirty="0">
                <a:latin typeface="Arial"/>
                <a:cs typeface="Arial"/>
              </a:rPr>
              <a:t>,</a:t>
            </a:r>
            <a:r>
              <a:rPr lang="zh-CH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 smtClean="0">
                <a:latin typeface="Arial"/>
                <a:cs typeface="Arial"/>
              </a:rPr>
              <a:t>2020;</a:t>
            </a:r>
            <a:r>
              <a:rPr lang="zh-CN" altLang="en-US" sz="1400" dirty="0" smtClean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3</a:t>
            </a:r>
            <a:r>
              <a:rPr lang="en-US" altLang="zh-CN" sz="1400" dirty="0" smtClean="0">
                <a:latin typeface="Arial"/>
                <a:cs typeface="Arial"/>
              </a:rPr>
              <a:t>(</a:t>
            </a:r>
            <a:r>
              <a:rPr lang="en-US" altLang="zh-CN" sz="1400" dirty="0">
                <a:latin typeface="Arial"/>
                <a:cs typeface="Arial"/>
              </a:rPr>
              <a:t>6)</a:t>
            </a:r>
            <a:r>
              <a:rPr lang="en-US" altLang="zh-CN" sz="1400" dirty="0" smtClean="0">
                <a:latin typeface="Arial"/>
                <a:cs typeface="Arial"/>
              </a:rPr>
              <a:t>:xxx-xxx.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2" name="图片 1" descr="CM-0029-20-REV Table 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8150" y="212292"/>
            <a:ext cx="4784523" cy="598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19</Words>
  <Application>Microsoft Macintosh PowerPoint</Application>
  <PresentationFormat>全屏显示(4:3)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俊萱 吕</cp:lastModifiedBy>
  <cp:revision>53</cp:revision>
  <dcterms:created xsi:type="dcterms:W3CDTF">2018-02-11T19:11:44Z</dcterms:created>
  <dcterms:modified xsi:type="dcterms:W3CDTF">2021-01-20T15:52:49Z</dcterms:modified>
</cp:coreProperties>
</file>