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7"/>
    <p:restoredTop sz="94599"/>
  </p:normalViewPr>
  <p:slideViewPr>
    <p:cSldViewPr snapToGrid="0" snapToObjects="1">
      <p:cViewPr varScale="1">
        <p:scale>
          <a:sx n="74" d="100"/>
          <a:sy n="74" d="100"/>
        </p:scale>
        <p:origin x="-2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21/1/17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430479"/>
            <a:ext cx="796804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latin typeface="Arial"/>
                <a:cs typeface="Arial"/>
              </a:rPr>
              <a:t>Figure 1.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Schematic diagram of phases of autophagy in </a:t>
            </a:r>
            <a:r>
              <a:rPr lang="en-US" altLang="zh-CN" sz="1400" dirty="0" err="1">
                <a:latin typeface="Arial"/>
                <a:cs typeface="Arial"/>
              </a:rPr>
              <a:t>cardiomyocytes</a:t>
            </a:r>
            <a:r>
              <a:rPr lang="en-US" altLang="zh-CN" sz="1400" dirty="0">
                <a:latin typeface="Arial"/>
                <a:cs typeface="Arial"/>
              </a:rPr>
              <a:t>. (1) Induction and nucleation, (2) formation and maturation, (3) fusion, and (4) degradation. Autophagy-activating kinase 1, ULK1; protein of 200kDa, FIP200; autophagy-related protein, </a:t>
            </a:r>
            <a:r>
              <a:rPr lang="en-US" altLang="zh-CN" sz="1400" dirty="0" err="1">
                <a:latin typeface="Arial"/>
                <a:cs typeface="Arial"/>
              </a:rPr>
              <a:t>Atg</a:t>
            </a:r>
            <a:r>
              <a:rPr lang="en-US" altLang="zh-CN" sz="1400" dirty="0">
                <a:latin typeface="Arial"/>
                <a:cs typeface="Arial"/>
              </a:rPr>
              <a:t>; endoplasmic reticular, ER; </a:t>
            </a:r>
            <a:r>
              <a:rPr lang="en-US" altLang="zh-CN" sz="1400" dirty="0" err="1">
                <a:latin typeface="Arial"/>
                <a:cs typeface="Arial"/>
              </a:rPr>
              <a:t>phosphatidylethanolamine</a:t>
            </a:r>
            <a:r>
              <a:rPr lang="en-US" altLang="zh-CN" sz="1400" dirty="0">
                <a:latin typeface="Arial"/>
                <a:cs typeface="Arial"/>
              </a:rPr>
              <a:t>, PE; phosphatidylinositol 3-phosphate, PIP3; 1 light chain 3, LC3; adenosine monophosphate, AMP; </a:t>
            </a:r>
            <a:r>
              <a:rPr lang="en-US" altLang="zh-CN" sz="1400" dirty="0" smtClean="0">
                <a:latin typeface="Arial"/>
                <a:cs typeface="Arial"/>
              </a:rPr>
              <a:t>adenosine </a:t>
            </a:r>
            <a:r>
              <a:rPr lang="en-US" altLang="zh-CN" sz="1400" dirty="0">
                <a:latin typeface="Arial"/>
                <a:cs typeface="Arial"/>
              </a:rPr>
              <a:t>triphosphate, ATP; mammalian target of </a:t>
            </a:r>
            <a:r>
              <a:rPr lang="en-US" altLang="zh-CN" sz="1400" dirty="0" err="1">
                <a:latin typeface="Arial"/>
                <a:cs typeface="Arial"/>
              </a:rPr>
              <a:t>rapamycin</a:t>
            </a:r>
            <a:r>
              <a:rPr lang="en-US" altLang="zh-CN" sz="1400" dirty="0">
                <a:latin typeface="Arial"/>
                <a:cs typeface="Arial"/>
              </a:rPr>
              <a:t>, </a:t>
            </a:r>
            <a:r>
              <a:rPr lang="en-US" altLang="zh-CN" sz="1400" dirty="0" err="1">
                <a:latin typeface="Arial"/>
                <a:cs typeface="Arial"/>
              </a:rPr>
              <a:t>mTOR</a:t>
            </a:r>
            <a:r>
              <a:rPr lang="en-US" altLang="zh-CN" sz="1400" dirty="0">
                <a:latin typeface="Arial"/>
                <a:cs typeface="Arial"/>
              </a:rPr>
              <a:t>. </a:t>
            </a:r>
            <a:endParaRPr lang="en-US" altLang="zh-CN" sz="1400" dirty="0">
              <a:latin typeface="Arial"/>
              <a:cs typeface="Arial"/>
            </a:endParaRPr>
          </a:p>
          <a:p>
            <a:pPr algn="just"/>
            <a:endParaRPr lang="en-US" altLang="zh-CN" sz="1400" dirty="0">
              <a:latin typeface="Arial"/>
              <a:cs typeface="Arial"/>
            </a:endParaRPr>
          </a:p>
          <a:p>
            <a:pPr algn="just"/>
            <a:r>
              <a:rPr lang="en-US" altLang="zh-CN" sz="1400" dirty="0">
                <a:latin typeface="Arial"/>
                <a:cs typeface="Arial"/>
              </a:rPr>
              <a:t>  </a:t>
            </a:r>
          </a:p>
          <a:p>
            <a:pPr algn="just"/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83546" y="5612601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Jasper Chua </a:t>
            </a:r>
            <a:r>
              <a:rPr lang="zh-CN" altLang="en-US" sz="1400" dirty="0" smtClean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CHS" sz="1400" dirty="0">
                <a:latin typeface="Arial"/>
                <a:cs typeface="Arial"/>
              </a:rPr>
              <a:t>,</a:t>
            </a:r>
            <a:r>
              <a:rPr lang="zh-CH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2020;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3</a:t>
            </a:r>
            <a:r>
              <a:rPr lang="en-US" altLang="zh-CN" sz="1400" dirty="0" smtClean="0">
                <a:latin typeface="Arial"/>
                <a:cs typeface="Arial"/>
              </a:rPr>
              <a:t>(</a:t>
            </a:r>
            <a:r>
              <a:rPr lang="en-US" altLang="zh-CN" sz="1400" dirty="0">
                <a:latin typeface="Arial"/>
                <a:cs typeface="Arial"/>
              </a:rPr>
              <a:t>6)</a:t>
            </a:r>
            <a:r>
              <a:rPr lang="en-US" altLang="zh-CN" sz="1400" dirty="0" smtClean="0">
                <a:latin typeface="Arial"/>
                <a:cs typeface="Arial"/>
              </a:rPr>
              <a:t>:xxx-xxx.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2" name="图片 1" descr="CM-0029-20-REV-Figure 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67" y="2101754"/>
            <a:ext cx="8129355" cy="31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117</Words>
  <Application>Microsoft Macintosh PowerPoint</Application>
  <PresentationFormat>全屏显示(4:3)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俊萱 吕</cp:lastModifiedBy>
  <cp:revision>51</cp:revision>
  <dcterms:created xsi:type="dcterms:W3CDTF">2018-02-11T19:11:44Z</dcterms:created>
  <dcterms:modified xsi:type="dcterms:W3CDTF">2021-01-18T02:36:12Z</dcterms:modified>
</cp:coreProperties>
</file>