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23291" y="6247263"/>
            <a:ext cx="64113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Kolici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al.;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2024;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7(1): 22-25.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A1CA5E-1725-C942-A200-6763A444B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77" y="1288073"/>
            <a:ext cx="7690338" cy="4325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122</cp:revision>
  <dcterms:created xsi:type="dcterms:W3CDTF">2018-02-11T19:11:44Z</dcterms:created>
  <dcterms:modified xsi:type="dcterms:W3CDTF">2024-11-19T19:19:04Z</dcterms:modified>
</cp:coreProperties>
</file>