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35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6/1/22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2022/6/1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2022/6/1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2022/6/1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2022/6/1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2022/6/1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2022/6/1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2022/6/1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2022/6/1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2022/6/1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2022/6/1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2022/6/1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2022/6/1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This pyramid highlights the groups of participants at risk of sensory C fiber abnormalities that may be undetected in RIC studies.</a:t>
            </a:r>
          </a:p>
        </p:txBody>
      </p:sp>
      <p:sp>
        <p:nvSpPr>
          <p:cNvPr id="6" name="矩形 5"/>
          <p:cNvSpPr/>
          <p:nvPr/>
        </p:nvSpPr>
        <p:spPr>
          <a:xfrm>
            <a:off x="1219199" y="6247263"/>
            <a:ext cx="69154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Epps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Hans" sz="1400" dirty="0">
                <a:latin typeface="Arial"/>
                <a:cs typeface="Arial"/>
              </a:rPr>
              <a:t>et al</a:t>
            </a:r>
            <a:r>
              <a:rPr lang="en-US" altLang="zh-CN" sz="1400" dirty="0">
                <a:latin typeface="Arial"/>
                <a:cs typeface="Arial"/>
              </a:rPr>
              <a:t>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2022;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5(1):11-21.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D28FD39-15D1-334C-A5CB-8679B7D7F0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662" y="1195754"/>
            <a:ext cx="8042030" cy="4523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38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81</cp:revision>
  <dcterms:created xsi:type="dcterms:W3CDTF">2018-02-11T19:11:44Z</dcterms:created>
  <dcterms:modified xsi:type="dcterms:W3CDTF">2022-06-01T14:37:24Z</dcterms:modified>
</cp:coreProperties>
</file>