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21"/>
    <p:restoredTop sz="93881"/>
  </p:normalViewPr>
  <p:slideViewPr>
    <p:cSldViewPr snapToGrid="0" snapToObjects="1">
      <p:cViewPr varScale="1">
        <p:scale>
          <a:sx n="109" d="100"/>
          <a:sy n="109" d="100"/>
        </p:scale>
        <p:origin x="192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274974-315F-7747-AE60-7BA5111197D7}" type="datetimeFigureOut">
              <a:rPr lang="en-US" smtClean="0"/>
              <a:t>11/19/24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B985DA-B8C5-034E-AFF2-88DF4540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0575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B985DA-B8C5-034E-AFF2-88DF4540325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0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7836905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526734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竖排文本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93039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78860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922767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864161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幻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995596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幻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1037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578824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8334964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1097962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zh-CN" altLang="en-US"/>
              <a:t>单击此处编辑母版文本样式</a:t>
            </a:r>
          </a:p>
          <a:p>
            <a:pPr lvl="1"/>
            <a:r>
              <a:rPr kumimoji="1" lang="zh-CN" altLang="en-US"/>
              <a:t>二级</a:t>
            </a:r>
          </a:p>
          <a:p>
            <a:pPr lvl="2"/>
            <a:r>
              <a:rPr kumimoji="1" lang="zh-CN" altLang="en-US"/>
              <a:t>三级</a:t>
            </a:r>
          </a:p>
          <a:p>
            <a:pPr lvl="3"/>
            <a:r>
              <a:rPr kumimoji="1" lang="zh-CN" altLang="en-US"/>
              <a:t>四级</a:t>
            </a:r>
          </a:p>
          <a:p>
            <a:pPr lvl="4"/>
            <a:r>
              <a:rPr kumimoji="1" lang="zh-CN" altLang="en-US"/>
              <a:t>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ED25F7-7A56-914C-8662-8ACAE45D2669}" type="datetimeFigureOut">
              <a:rPr kumimoji="1" lang="zh-CN" altLang="en-US" smtClean="0"/>
              <a:t>2024/11/19</a:t>
            </a:fld>
            <a:endParaRPr kumimoji="1"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幻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FE98-63CB-064E-9851-676C6668AE67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349679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587977" y="266747"/>
            <a:ext cx="796804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>
                <a:latin typeface="Arial"/>
                <a:cs typeface="Arial"/>
              </a:rPr>
              <a:t>Figure 3</a:t>
            </a:r>
            <a:r>
              <a:rPr lang="en-US" altLang="zh-CN" sz="1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zh-CN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723291" y="6247263"/>
            <a:ext cx="641135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sz="1400" dirty="0" err="1">
                <a:latin typeface="Arial"/>
                <a:cs typeface="Arial"/>
              </a:rPr>
              <a:t>Laudati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et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al.; Conditioning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Medicine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2024;</a:t>
            </a:r>
            <a:r>
              <a:rPr lang="zh-CN" altLang="en-US" sz="1400" dirty="0">
                <a:latin typeface="Arial"/>
                <a:cs typeface="Arial"/>
              </a:rPr>
              <a:t> </a:t>
            </a:r>
            <a:r>
              <a:rPr lang="en-US" altLang="zh-CN" sz="1400" dirty="0">
                <a:latin typeface="Arial"/>
                <a:cs typeface="Arial"/>
              </a:rPr>
              <a:t>7(1): 15-21.</a:t>
            </a:r>
            <a:endParaRPr lang="zh-CN" altLang="en-US" sz="1400" dirty="0">
              <a:latin typeface="Arial"/>
              <a:cs typeface="Arial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33A0312-AEDA-134C-8ED4-4863BC9CEE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0983" y="961292"/>
            <a:ext cx="4862031" cy="4529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66927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办公室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办公室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办公室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16</Words>
  <Application>Microsoft Macintosh PowerPoint</Application>
  <PresentationFormat>On-screen Show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宋体</vt:lpstr>
      <vt:lpstr>Arial</vt:lpstr>
      <vt:lpstr>Calibri</vt:lpstr>
      <vt:lpstr>Office 主题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Xiaoyan Jiang</dc:creator>
  <cp:lastModifiedBy>Microsoft Office User</cp:lastModifiedBy>
  <cp:revision>124</cp:revision>
  <dcterms:created xsi:type="dcterms:W3CDTF">2018-02-11T19:11:44Z</dcterms:created>
  <dcterms:modified xsi:type="dcterms:W3CDTF">2024-11-19T19:21:20Z</dcterms:modified>
</cp:coreProperties>
</file>