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4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4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Overview of Epigenetic Modifications.</a:t>
            </a:r>
          </a:p>
          <a:p>
            <a:pPr algn="just"/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Gavin Yong-Quan Ng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2(6):284-299.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89A26-EDF0-3843-8B1B-673493DA4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04" y="969888"/>
            <a:ext cx="4836695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44</cp:revision>
  <dcterms:created xsi:type="dcterms:W3CDTF">2018-02-11T19:11:44Z</dcterms:created>
  <dcterms:modified xsi:type="dcterms:W3CDTF">2020-01-06T21:29:44Z</dcterms:modified>
</cp:coreProperties>
</file>