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4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Effects of Dietary Restriction. DR can induce a myriad of systemic effects. </a:t>
            </a:r>
          </a:p>
          <a:p>
            <a:pPr algn="just"/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Gavin Yong-Quan 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2(6):284-299.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E4D925-6D41-9046-8885-A2CA4D09C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940" y="831525"/>
            <a:ext cx="3617700" cy="511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44</cp:revision>
  <dcterms:created xsi:type="dcterms:W3CDTF">2018-02-11T19:11:44Z</dcterms:created>
  <dcterms:modified xsi:type="dcterms:W3CDTF">2020-01-06T21:29:11Z</dcterms:modified>
</cp:coreProperties>
</file>