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7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4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Mechanism of Dietary Restriction. </a:t>
            </a: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7339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Gavin Yong-Quan Ng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2(6):284-299.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CEA54-EBAF-9E4D-A719-980B9F21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15" y="1155032"/>
            <a:ext cx="4788568" cy="4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44</cp:revision>
  <dcterms:created xsi:type="dcterms:W3CDTF">2018-02-11T19:11:44Z</dcterms:created>
  <dcterms:modified xsi:type="dcterms:W3CDTF">2020-01-06T21:28:35Z</dcterms:modified>
</cp:coreProperties>
</file>