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4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Environmental Influences and Genetic Framework. </a:t>
            </a:r>
          </a:p>
          <a:p>
            <a:pPr algn="just"/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Gavin Yong-Quan 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2(6):284-299.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613DD3-9364-354D-A082-CBBC6BAF7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209" y="1275348"/>
            <a:ext cx="6221580" cy="440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25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44</cp:revision>
  <dcterms:created xsi:type="dcterms:W3CDTF">2018-02-11T19:11:44Z</dcterms:created>
  <dcterms:modified xsi:type="dcterms:W3CDTF">2020-01-06T21:27:54Z</dcterms:modified>
</cp:coreProperties>
</file>