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infarct volume was observed by TTC staining of brain slices from each time points of stroke induction. 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Kamat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4(6):280-284.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3F874B-7EC3-DF4E-A2BD-755C379D3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0600" y="1206500"/>
            <a:ext cx="46228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81</cp:revision>
  <dcterms:created xsi:type="dcterms:W3CDTF">2018-02-11T19:11:44Z</dcterms:created>
  <dcterms:modified xsi:type="dcterms:W3CDTF">2022-03-15T18:41:28Z</dcterms:modified>
</cp:coreProperties>
</file>