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Corner test were performed to count right and left turn after stroke at 48hr of acute stroke. 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Kamat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4(6):280-284.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126B3D-CB48-9B41-8A25-8110BD20E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800" y="1670050"/>
            <a:ext cx="42164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80</cp:revision>
  <dcterms:created xsi:type="dcterms:W3CDTF">2018-02-11T19:11:44Z</dcterms:created>
  <dcterms:modified xsi:type="dcterms:W3CDTF">2022-03-15T18:40:42Z</dcterms:modified>
</cp:coreProperties>
</file>