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3/15/22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The schematic diagram of the experimental design.</a:t>
            </a: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Kamat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Hans" sz="1400" dirty="0">
                <a:latin typeface="Arial"/>
                <a:cs typeface="Arial"/>
              </a:rPr>
              <a:t>et al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4(6):280-284.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00D471-E4FD-4942-87C8-6A9A4D31D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03300"/>
            <a:ext cx="9144000" cy="485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24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79</cp:revision>
  <dcterms:created xsi:type="dcterms:W3CDTF">2018-02-11T19:11:44Z</dcterms:created>
  <dcterms:modified xsi:type="dcterms:W3CDTF">2022-03-15T18:37:05Z</dcterms:modified>
</cp:coreProperties>
</file>