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6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 Management of cerebrovascular disease patients with remote ischemic conditioning. RIC, remote ischemic conditioning; AIS, acute ischemic stroke; CSVD, cerebral small vessel disease;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sICAS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, symptomatic intracranial atherosclerosis; CAS, carotid artery stenting; SAH, subarachnoid hemorrhage. 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Ji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2(5):225-241.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B492F-C174-E349-A6A2-019A6B34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22" y="1802927"/>
            <a:ext cx="6510252" cy="39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42</cp:revision>
  <dcterms:created xsi:type="dcterms:W3CDTF">2018-02-11T19:11:44Z</dcterms:created>
  <dcterms:modified xsi:type="dcterms:W3CDTF">2019-11-06T02:39:58Z</dcterms:modified>
</cp:coreProperties>
</file>