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2022/1/16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The murine femoral artery (FA) wire-injury model involves insertion of a wire into the FA to induce endothelial denudation. </a:t>
            </a: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Chua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Hans" sz="1400" dirty="0">
                <a:latin typeface="Arial"/>
                <a:cs typeface="Arial"/>
              </a:rPr>
              <a:t>et al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4(5):209-215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7386EF-C7E3-CA40-A027-59B8E59648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6463"/>
            <a:ext cx="9144000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79</cp:revision>
  <dcterms:created xsi:type="dcterms:W3CDTF">2018-02-11T19:11:44Z</dcterms:created>
  <dcterms:modified xsi:type="dcterms:W3CDTF">2022-01-17T04:54:32Z</dcterms:modified>
</cp:coreProperties>
</file>