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murine femoral artery (FA) wire-injury model involves insertion of a wire into the FA to induce endothelial denudation.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Chua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et al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4(5):209-215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7272B-1779-EB4C-80DB-E4BC6E19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2679"/>
            <a:ext cx="9144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37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78</cp:revision>
  <dcterms:created xsi:type="dcterms:W3CDTF">2018-02-11T19:11:44Z</dcterms:created>
  <dcterms:modified xsi:type="dcterms:W3CDTF">2022-01-17T04:53:43Z</dcterms:modified>
</cp:coreProperties>
</file>