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3. Myofibril mechanics rig and representative activation-relaxation cycle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Ying-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Hsi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Lin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2(5):213-224.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B939C7-A939-5147-BDE4-7E30BBA29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745" y="1371599"/>
            <a:ext cx="5034347" cy="446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42</cp:revision>
  <dcterms:created xsi:type="dcterms:W3CDTF">2018-02-11T19:11:44Z</dcterms:created>
  <dcterms:modified xsi:type="dcterms:W3CDTF">2019-11-05T21:03:49Z</dcterms:modified>
</cp:coreProperties>
</file>