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2019/11/5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 Scheme illustration of troponin complex structural changes in the transition from a relaxation to an active state. 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Ying-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Hsi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Lin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2(5):213-224.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CF0B64A-A38A-7649-A0BC-898498314F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550" y="2241550"/>
            <a:ext cx="5930900" cy="237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34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41</cp:revision>
  <dcterms:created xsi:type="dcterms:W3CDTF">2018-02-11T19:11:44Z</dcterms:created>
  <dcterms:modified xsi:type="dcterms:W3CDTF">2019-11-05T21:03:00Z</dcterms:modified>
</cp:coreProperties>
</file>