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16"/>
    <p:restoredTop sz="94599"/>
  </p:normalViewPr>
  <p:slideViewPr>
    <p:cSldViewPr snapToGrid="0" snapToObjects="1">
      <p:cViewPr varScale="1">
        <p:scale>
          <a:sx n="106" d="100"/>
          <a:sy n="106" d="100"/>
        </p:scale>
        <p:origin x="154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2019/11/5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2019/11/5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2019/11/5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2019/11/5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2019/11/5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2019/11/5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2019/11/5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2019/11/5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2019/11/5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2019/11/5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2019/11/5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2019/11/5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633376"/>
            <a:ext cx="79680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1. Sliding filament model of muscle contraction and the cross-bridge cycle.</a:t>
            </a:r>
          </a:p>
          <a:p>
            <a:pPr algn="just"/>
            <a:endParaRPr lang="en-US" altLang="zh-CN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83546" y="6075950"/>
            <a:ext cx="73393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Ying-</a:t>
            </a:r>
            <a:r>
              <a:rPr lang="en-US" altLang="zh-CN" sz="1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Hsi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Lin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et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al.</a:t>
            </a:r>
            <a:r>
              <a:rPr lang="en-US" altLang="zh-Hans" sz="1400" dirty="0">
                <a:latin typeface="Arial"/>
                <a:cs typeface="Arial"/>
              </a:rPr>
              <a:t>,</a:t>
            </a:r>
            <a:r>
              <a:rPr lang="zh-Hans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2019;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2(5):213-224.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7287235-83AF-304C-B6A1-2C2AB09222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1459" y="1515978"/>
            <a:ext cx="5120980" cy="4287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27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Jiang, Xiaoyan</cp:lastModifiedBy>
  <cp:revision>40</cp:revision>
  <dcterms:created xsi:type="dcterms:W3CDTF">2018-02-11T19:11:44Z</dcterms:created>
  <dcterms:modified xsi:type="dcterms:W3CDTF">2019-11-05T21:02:19Z</dcterms:modified>
</cp:coreProperties>
</file>