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6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 Sliding filament model of muscle contraction and the cross-bridge cycle.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Ying-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Hsi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Lin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2(5):213-224.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7287235-83AF-304C-B6A1-2C2AB0922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1459" y="1515978"/>
            <a:ext cx="5120980" cy="4287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27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40</cp:revision>
  <dcterms:created xsi:type="dcterms:W3CDTF">2018-02-11T19:11:44Z</dcterms:created>
  <dcterms:modified xsi:type="dcterms:W3CDTF">2019-11-05T21:02:19Z</dcterms:modified>
</cp:coreProperties>
</file>