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045"/>
    <p:restoredTop sz="94627"/>
  </p:normalViewPr>
  <p:slideViewPr>
    <p:cSldViewPr snapToGrid="0" snapToObjects="1">
      <p:cViewPr varScale="1">
        <p:scale>
          <a:sx n="110" d="100"/>
          <a:sy n="110" d="100"/>
        </p:scale>
        <p:origin x="79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4/24/23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2023/4/24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2023/4/24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2023/4/24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2023/4/24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2023/4/24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2023/4/24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2023/4/24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2023/4/24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2023/4/24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2023/4/24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2023/4/24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2023/4/24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219199" y="6247263"/>
            <a:ext cx="69154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 err="1">
                <a:latin typeface="Arial"/>
                <a:cs typeface="Arial"/>
              </a:rPr>
              <a:t>Kazuhide</a:t>
            </a:r>
            <a:r>
              <a:rPr lang="en-US" altLang="zh-CN" sz="1400" dirty="0">
                <a:latin typeface="Arial"/>
                <a:cs typeface="Arial"/>
              </a:rPr>
              <a:t> Hayakawa,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2022;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5(6): 192-195.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AD855ED-DDA5-8841-95F8-7803063043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3450" y="679450"/>
            <a:ext cx="4737100" cy="549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15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102</cp:revision>
  <dcterms:created xsi:type="dcterms:W3CDTF">2018-02-11T19:11:44Z</dcterms:created>
  <dcterms:modified xsi:type="dcterms:W3CDTF">2023-04-24T15:01:37Z</dcterms:modified>
</cp:coreProperties>
</file>