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16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154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633376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1. Potential cellular targets in 5-fluorouracil cardiotoxicity amenable to RIC </a:t>
            </a:r>
            <a:r>
              <a:rPr lang="en-US" altLang="zh-CN" sz="1400" dirty="0" err="1">
                <a:latin typeface="Arial" panose="020B0604020202020204" pitchFamily="34" charset="0"/>
                <a:cs typeface="Arial" panose="020B0604020202020204" pitchFamily="34" charset="0"/>
              </a:rPr>
              <a:t>cardioprotection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矩形 5"/>
          <p:cNvSpPr/>
          <p:nvPr/>
        </p:nvSpPr>
        <p:spPr>
          <a:xfrm>
            <a:off x="783546" y="6075950"/>
            <a:ext cx="73393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Jun Chong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2(5):204-212.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C66EC4C-448A-4047-B568-B8A03753FB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884" y="1290625"/>
            <a:ext cx="5090695" cy="3505245"/>
          </a:xfrm>
          <a:prstGeom prst="rect">
            <a:avLst/>
          </a:prstGeom>
        </p:spPr>
      </p:pic>
      <p:sp>
        <p:nvSpPr>
          <p:cNvPr id="7" name="矩形 4">
            <a:extLst>
              <a:ext uri="{FF2B5EF4-FFF2-40B4-BE49-F238E27FC236}">
                <a16:creationId xmlns:a16="http://schemas.microsoft.com/office/drawing/2014/main" id="{4C44561E-D51D-5A43-AC2C-2AB6340B6439}"/>
              </a:ext>
            </a:extLst>
          </p:cNvPr>
          <p:cNvSpPr/>
          <p:nvPr/>
        </p:nvSpPr>
        <p:spPr>
          <a:xfrm>
            <a:off x="883553" y="5145342"/>
            <a:ext cx="71393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*Image components courtesy of </a:t>
            </a:r>
            <a:r>
              <a:rPr lang="en-US" altLang="zh-CN" sz="1400" dirty="0" err="1">
                <a:latin typeface="Arial"/>
                <a:cs typeface="Arial"/>
              </a:rPr>
              <a:t>Servier</a:t>
            </a:r>
            <a:r>
              <a:rPr lang="en-US" altLang="zh-CN" sz="1400" dirty="0">
                <a:latin typeface="Arial"/>
                <a:cs typeface="Arial"/>
              </a:rPr>
              <a:t> Medical Art. Figure 1 (with annotations) is original work by first author with use of said image components. </a:t>
            </a:r>
          </a:p>
        </p:txBody>
      </p:sp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55</Words>
  <Application>Microsoft Macintosh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40</cp:revision>
  <dcterms:created xsi:type="dcterms:W3CDTF">2018-02-11T19:11:44Z</dcterms:created>
  <dcterms:modified xsi:type="dcterms:W3CDTF">2019-11-05T14:59:07Z</dcterms:modified>
</cp:coreProperties>
</file>