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of the potential clinical application of 13C hyperpolarized magnetic resonance spectroscopy. 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 err="1">
                <a:latin typeface="Arial"/>
                <a:cs typeface="Arial"/>
              </a:rPr>
              <a:t>Shuo</a:t>
            </a:r>
            <a:r>
              <a:rPr lang="en-US" altLang="zh-Hans" sz="1400" dirty="0">
                <a:latin typeface="Arial"/>
                <a:cs typeface="Arial"/>
              </a:rPr>
              <a:t> Cong et al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4(5):234-243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F119F8-295D-A64E-88A4-0A7327D8B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199" y="1277815"/>
            <a:ext cx="6810686" cy="422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29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76</cp:revision>
  <dcterms:created xsi:type="dcterms:W3CDTF">2018-02-11T19:11:44Z</dcterms:created>
  <dcterms:modified xsi:type="dcterms:W3CDTF">2022-01-17T04:34:07Z</dcterms:modified>
</cp:coreProperties>
</file>