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13C HP MRS probes and downstream metabolites used to track myocardial metabolic changes.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 err="1">
                <a:latin typeface="Arial"/>
                <a:cs typeface="Arial"/>
              </a:rPr>
              <a:t>Shuo</a:t>
            </a:r>
            <a:r>
              <a:rPr lang="en-US" altLang="zh-Hans" sz="1400" dirty="0">
                <a:latin typeface="Arial"/>
                <a:cs typeface="Arial"/>
              </a:rPr>
              <a:t> Cong et al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4(5):234-243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BD6D11-70D2-6E48-83DE-F4739CB5B7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425" y="1095296"/>
            <a:ext cx="8243147" cy="5151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30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75</cp:revision>
  <dcterms:created xsi:type="dcterms:W3CDTF">2018-02-11T19:11:44Z</dcterms:created>
  <dcterms:modified xsi:type="dcterms:W3CDTF">2022-01-17T04:33:12Z</dcterms:modified>
</cp:coreProperties>
</file>