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9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2020/9/20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2020/9/20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2020/9/20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 Extracellular vesicles and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cardioprotection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Prakash et 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3(4):227-238.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36026-CC94-4B4A-832C-3B09253C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77" y="1410506"/>
            <a:ext cx="8042031" cy="39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66</cp:revision>
  <dcterms:created xsi:type="dcterms:W3CDTF">2018-02-11T19:11:44Z</dcterms:created>
  <dcterms:modified xsi:type="dcterms:W3CDTF">2020-09-21T02:46:06Z</dcterms:modified>
</cp:coreProperties>
</file>