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Wild type (WT) and protease activated receptor-1 knockout (KO) mice received an intracerebral injection of 0.1 U thrombin or saline. At 72 h, ceruloplasmin levels in the ipsilateral basal ganglia were assessed by Western blot analysis.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Xuhui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Bao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2(5):185-191.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1DF21B-2E8E-3045-93D6-8C9899D4E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990" y="2045368"/>
            <a:ext cx="4258486" cy="368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59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36</cp:revision>
  <dcterms:created xsi:type="dcterms:W3CDTF">2018-02-11T19:11:44Z</dcterms:created>
  <dcterms:modified xsi:type="dcterms:W3CDTF">2019-11-04T20:12:28Z</dcterms:modified>
</cp:coreProperties>
</file>