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16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154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633376"/>
            <a:ext cx="796804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5.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Wild type (WT) and protease activated receptor-1 knockout (KO) mice received an intracerebral injection of 0.1 U thrombin or saline. At 72 h, ceruloplasmin levels in the ipsilateral basal ganglia were assessed by Western blot analysis.</a:t>
            </a:r>
          </a:p>
        </p:txBody>
      </p:sp>
      <p:sp>
        <p:nvSpPr>
          <p:cNvPr id="6" name="矩形 5"/>
          <p:cNvSpPr/>
          <p:nvPr/>
        </p:nvSpPr>
        <p:spPr>
          <a:xfrm>
            <a:off x="783546" y="6075950"/>
            <a:ext cx="73393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Xuhui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Bao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2(5):185-191.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51DF21B-2E8E-3045-93D6-8C9899D4E6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3990" y="2045368"/>
            <a:ext cx="4258486" cy="3684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59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36</cp:revision>
  <dcterms:created xsi:type="dcterms:W3CDTF">2018-02-11T19:11:44Z</dcterms:created>
  <dcterms:modified xsi:type="dcterms:W3CDTF">2019-11-04T20:12:28Z</dcterms:modified>
</cp:coreProperties>
</file>