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16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15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633376"/>
            <a:ext cx="79680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4. Wild type (WT) and protease activated receptor-1 knockout (KO) mice received an intracerebral injection of 0.1 U thrombin or saline. At 72 h, heat shock protein (HSP) 25 and HSP 32 levels in the ipsilateral basal ganglia were assessed.</a:t>
            </a: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Xuhui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Bao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2(5):185-191.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F158FCD-F953-574B-8705-E19EE94183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4283" y="1678653"/>
            <a:ext cx="4525879" cy="4098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64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36</cp:revision>
  <dcterms:created xsi:type="dcterms:W3CDTF">2018-02-11T19:11:44Z</dcterms:created>
  <dcterms:modified xsi:type="dcterms:W3CDTF">2019-11-04T20:11:41Z</dcterms:modified>
</cp:coreProperties>
</file>