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Wild type (WT) and protease activated receptor-1 knockout (KO) mice received intracerebral injections of 0.1 U thrombin (thrombin preconditioning, TPC) or saline (no PC) followed by a large dose of thrombin (0.5 U) at 72 </a:t>
            </a:r>
            <a:r>
              <a:rPr lang="en-US" altLang="zh-CN" sz="1400">
                <a:latin typeface="Arial" panose="020B0604020202020204" pitchFamily="34" charset="0"/>
                <a:cs typeface="Arial" panose="020B0604020202020204" pitchFamily="34" charset="0"/>
              </a:rPr>
              <a:t>hours.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Xuhui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Bao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2(5):185-191.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669D65-A193-C74A-B3B9-AEB1CFFB3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9026" y="1559435"/>
            <a:ext cx="3293337" cy="423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37</cp:revision>
  <dcterms:created xsi:type="dcterms:W3CDTF">2018-02-11T19:11:44Z</dcterms:created>
  <dcterms:modified xsi:type="dcterms:W3CDTF">2019-11-04T20:10:47Z</dcterms:modified>
</cp:coreProperties>
</file>