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Wild type (WT) and protease activated receptor-1 knockout (KO) mice received intracerebral injections of 0.1 U thrombin (thrombin preconditioning, TPC) or saline (no PC) followed by a large dose of thrombin (0.5 U) at 72 hours. Twenty-four hours after intracerebral injection of 0.5 U thrombin, (A) brain water and (B) sodium ion contents were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determined.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Xuhui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2(5):185-191.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AAD7F4-47B2-0747-9A1E-40FE57889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3612" y="1802927"/>
            <a:ext cx="3267303" cy="407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37</cp:revision>
  <dcterms:created xsi:type="dcterms:W3CDTF">2018-02-11T19:11:44Z</dcterms:created>
  <dcterms:modified xsi:type="dcterms:W3CDTF">2019-11-04T20:10:55Z</dcterms:modified>
</cp:coreProperties>
</file>