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9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Targeting mitochondrial shaping proteins as treatment strategy for doxorubicin cardiotoxicity. </a:t>
            </a: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Kalkhoran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3(4):216-226.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B2B4A-F0A5-E34B-9A0B-DE31BDD5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123" y="1418518"/>
            <a:ext cx="6707751" cy="43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65</cp:revision>
  <dcterms:created xsi:type="dcterms:W3CDTF">2018-02-11T19:11:44Z</dcterms:created>
  <dcterms:modified xsi:type="dcterms:W3CDTF">2020-09-17T02:40:29Z</dcterms:modified>
</cp:coreProperties>
</file>