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9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5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2020/9/16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2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Targeting mitochondrial shaping proteins as a treatment strategy for pressure-overload left ventricular hypertrophy (LVH) and cardiomyopathy.  </a:t>
            </a:r>
          </a:p>
        </p:txBody>
      </p:sp>
      <p:sp>
        <p:nvSpPr>
          <p:cNvPr id="6" name="矩形 5"/>
          <p:cNvSpPr/>
          <p:nvPr/>
        </p:nvSpPr>
        <p:spPr>
          <a:xfrm>
            <a:off x="984739" y="6247263"/>
            <a:ext cx="7149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Kalkhoran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et 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2020;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3(4):216-226.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3FF47-0C7D-1543-AFFA-E3C8A006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9" y="935981"/>
            <a:ext cx="6287099" cy="50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34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65</cp:revision>
  <dcterms:created xsi:type="dcterms:W3CDTF">2018-02-11T19:11:44Z</dcterms:created>
  <dcterms:modified xsi:type="dcterms:W3CDTF">2020-09-17T02:39:56Z</dcterms:modified>
</cp:coreProperties>
</file>