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Targeting mitochondrial shaping proteins as treatment strategy for diabetic cardiomyopathy. 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Kalkhoran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 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3(4):216-226.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79E1A0-4D86-A94D-9F33-3AEE2DE82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089" y="1105561"/>
            <a:ext cx="5477820" cy="473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65</cp:revision>
  <dcterms:created xsi:type="dcterms:W3CDTF">2018-02-11T19:11:44Z</dcterms:created>
  <dcterms:modified xsi:type="dcterms:W3CDTF">2020-09-17T02:39:16Z</dcterms:modified>
</cp:coreProperties>
</file>