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 Schematic representation of distinct roles of KLF transcription factors in the pathogenesis of various cerebrovascular diseases.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Jing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Zhang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2(5):192-203.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06B95A-E5F9-D548-BFB5-B83C924D0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5547" y="1495039"/>
            <a:ext cx="2572904" cy="424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40</cp:revision>
  <dcterms:created xsi:type="dcterms:W3CDTF">2018-02-11T19:11:44Z</dcterms:created>
  <dcterms:modified xsi:type="dcterms:W3CDTF">2019-11-04T21:20:41Z</dcterms:modified>
</cp:coreProperties>
</file>