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6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 Schematic representation of the expression of KLF family members in different vascular cells.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Jing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Zhang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2(5):192-203.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902C8B-C1BA-604F-B6C9-5804B51EE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699" y="2251576"/>
            <a:ext cx="5562600" cy="290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30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39</cp:revision>
  <dcterms:created xsi:type="dcterms:W3CDTF">2018-02-11T19:11:44Z</dcterms:created>
  <dcterms:modified xsi:type="dcterms:W3CDTF">2019-11-04T21:20:31Z</dcterms:modified>
</cp:coreProperties>
</file>