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4/24/23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2023/4/24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Niamnud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5(6): 198-204.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3B5311-0B49-6740-8A1E-0A66444DC9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61" y="1433844"/>
            <a:ext cx="8449519" cy="404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105</cp:revision>
  <dcterms:created xsi:type="dcterms:W3CDTF">2018-02-11T19:11:44Z</dcterms:created>
  <dcterms:modified xsi:type="dcterms:W3CDTF">2023-04-24T15:08:02Z</dcterms:modified>
</cp:coreProperties>
</file>