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MIF has been implicated in neuroinflammation through the regulation of microglia, astrocytes, neurons, and infiltrating immune cells.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Zan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Hans" sz="1400" dirty="0">
                <a:latin typeface="Arial"/>
                <a:cs typeface="Arial"/>
              </a:rPr>
              <a:t>et al</a:t>
            </a:r>
            <a:r>
              <a:rPr lang="en-US" altLang="zh-CN" sz="1400" dirty="0">
                <a:latin typeface="Arial"/>
                <a:cs typeface="Arial"/>
              </a:rPr>
              <a:t>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4(5):216-233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F8C12-06F2-BB4C-B753-1EEC6BC0C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86" y="869798"/>
            <a:ext cx="7167456" cy="50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77</cp:revision>
  <dcterms:created xsi:type="dcterms:W3CDTF">2018-02-11T19:11:44Z</dcterms:created>
  <dcterms:modified xsi:type="dcterms:W3CDTF">2022-01-17T04:42:08Z</dcterms:modified>
</cp:coreProperties>
</file>