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4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4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Changes in SVs distribution during repeated HPC treatment.</a:t>
            </a:r>
          </a:p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Liu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2(6):280-283.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27D8B4-713D-D741-873B-8CAC30C77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347" y="1573396"/>
            <a:ext cx="6641432" cy="375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42</cp:revision>
  <dcterms:created xsi:type="dcterms:W3CDTF">2018-02-11T19:11:44Z</dcterms:created>
  <dcterms:modified xsi:type="dcterms:W3CDTF">2020-01-06T21:12:43Z</dcterms:modified>
</cp:coreProperties>
</file>