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7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4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633376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3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Synapse related proteins in OB whole cell lysates are unaffected during repeated HPC. </a:t>
            </a:r>
          </a:p>
        </p:txBody>
      </p:sp>
      <p:sp>
        <p:nvSpPr>
          <p:cNvPr id="6" name="矩形 5"/>
          <p:cNvSpPr/>
          <p:nvPr/>
        </p:nvSpPr>
        <p:spPr>
          <a:xfrm>
            <a:off x="783546" y="6075950"/>
            <a:ext cx="7339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Liu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2(6):280-283.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BDE37-F1A7-B04B-B527-978595B7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89" y="1173255"/>
            <a:ext cx="4299710" cy="46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42</cp:revision>
  <dcterms:created xsi:type="dcterms:W3CDTF">2018-02-11T19:11:44Z</dcterms:created>
  <dcterms:modified xsi:type="dcterms:W3CDTF">2020-01-06T21:12:09Z</dcterms:modified>
</cp:coreProperties>
</file>