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7"/>
    <p:restoredTop sz="94599"/>
  </p:normalViewPr>
  <p:slideViewPr>
    <p:cSldViewPr snapToGrid="0" snapToObjects="1">
      <p:cViewPr varScale="1">
        <p:scale>
          <a:sx n="106" d="100"/>
          <a:sy n="106" d="100"/>
        </p:scale>
        <p:origin x="44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2020/1/6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2020/1/6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2020/1/6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2020/1/6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2020/1/6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2020/1/6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2020/1/6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2020/1/6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2020/1/6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2020/1/6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2020/1/6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2020/1/6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Hypoxic preconditioning (HPC) protocol. Filled and blank rectangular boxes refer to hypoxia sessions and 30-min reoxygenation sessions respectively, which together comprise a 1-cycle HPC. Mice were sacrificed at the end of the reoxygenation session in each group.</a:t>
            </a:r>
          </a:p>
          <a:p>
            <a:pPr algn="just"/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矩形 5"/>
          <p:cNvSpPr/>
          <p:nvPr/>
        </p:nvSpPr>
        <p:spPr>
          <a:xfrm>
            <a:off x="783546" y="6075950"/>
            <a:ext cx="73393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Liu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2(6):280-283.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53AA1B2-7F58-E742-9DA6-4D1B155F63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" y="1435100"/>
            <a:ext cx="8001000" cy="398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59</Words>
  <Application>Microsoft Macintosh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42</cp:revision>
  <dcterms:created xsi:type="dcterms:W3CDTF">2018-02-11T19:11:44Z</dcterms:created>
  <dcterms:modified xsi:type="dcterms:W3CDTF">2020-01-06T21:10:42Z</dcterms:modified>
</cp:coreProperties>
</file>