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Taste pathways showing infection of lingual fungiform, vallate papillae, and viral spread up the facial (chorda tympani), glossopharyngeal, and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vagus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nerves to ipsilateral nucleus solitarius in medulla, and then up to thalamus and cortex.</a:t>
            </a:r>
          </a:p>
          <a:p>
            <a:pPr algn="just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Hess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3(5):241-245.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FF52F-66F4-724A-B43E-125E4A70F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97" y="1346852"/>
            <a:ext cx="6744188" cy="47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57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63</cp:revision>
  <dcterms:created xsi:type="dcterms:W3CDTF">2018-02-11T19:11:44Z</dcterms:created>
  <dcterms:modified xsi:type="dcterms:W3CDTF">2020-11-19T17:00:31Z</dcterms:modified>
</cp:coreProperties>
</file>