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2/22/23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4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Shi 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5(5): 186-191.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87AB63-2C7A-FC45-8602-922CE931C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128" y="830410"/>
            <a:ext cx="6131583" cy="493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101</cp:revision>
  <dcterms:created xsi:type="dcterms:W3CDTF">2018-02-11T19:11:44Z</dcterms:created>
  <dcterms:modified xsi:type="dcterms:W3CDTF">2023-02-22T15:52:43Z</dcterms:modified>
</cp:coreProperties>
</file>